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46"/>
    <p:restoredTop sz="94691"/>
  </p:normalViewPr>
  <p:slideViewPr>
    <p:cSldViewPr snapToGrid="0">
      <p:cViewPr varScale="1">
        <p:scale>
          <a:sx n="213" d="100"/>
          <a:sy n="213" d="100"/>
        </p:scale>
        <p:origin x="10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363" name="Shape 36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 b="0" i="0">
        <a:latin typeface="Arial" panose="020B0604020202020204" pitchFamily="34" charset="0"/>
        <a:ea typeface="+mn-ea"/>
        <a:cs typeface="Arial" panose="020B0604020202020204" pitchFamily="34" charset="0"/>
        <a:sym typeface="Calibri"/>
      </a:defRPr>
    </a:lvl1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1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Bildobjekt 8" descr="Bildobjekt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11057"/>
            <a:ext cx="1001213" cy="36978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Rityta 3.pdf" descr="Rityta 3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6445" y="-35794"/>
            <a:ext cx="12304891" cy="6929588"/>
          </a:xfrm>
          <a:prstGeom prst="rect">
            <a:avLst/>
          </a:prstGeom>
          <a:ln w="12700">
            <a:miter lim="400000"/>
          </a:ln>
        </p:spPr>
      </p:pic>
      <p:sp>
        <p:nvSpPr>
          <p:cNvPr id="23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5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5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7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6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7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7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8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9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1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Anpassad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0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1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35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2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5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npassad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6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7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3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4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83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Anpassad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Bildobjekt 10" descr="Bildobjekt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Rektangel 6"/>
          <p:cNvSpPr/>
          <p:nvPr/>
        </p:nvSpPr>
        <p:spPr>
          <a:xfrm>
            <a:off x="-1" y="0"/>
            <a:ext cx="12240230" cy="6858000"/>
          </a:xfrm>
          <a:prstGeom prst="rect">
            <a:avLst/>
          </a:prstGeom>
          <a:solidFill>
            <a:srgbClr val="00528C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7" name="Bildobjekt 7" descr="Bildobjekt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11057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Titeltext"/>
          <p:cNvSpPr txBox="1">
            <a:spLocks noGrp="1"/>
          </p:cNvSpPr>
          <p:nvPr>
            <p:ph type="title"/>
          </p:nvPr>
        </p:nvSpPr>
        <p:spPr>
          <a:xfrm>
            <a:off x="1524000" y="1463815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Titeltext</a:t>
            </a:r>
          </a:p>
        </p:txBody>
      </p:sp>
      <p:sp>
        <p:nvSpPr>
          <p:cNvPr id="209" name="Brödtext nivå ett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943489"/>
            <a:ext cx="9144000" cy="1655765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 b="0" i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/>
              </a:defRPr>
            </a:lvl1pPr>
            <a:lvl2pPr marL="0" indent="0" algn="ctr">
              <a:buSzTx/>
              <a:buFontTx/>
              <a:buNone/>
              <a:defRPr sz="2400" b="0" i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/>
              </a:defRPr>
            </a:lvl2pPr>
            <a:lvl3pPr marL="0" indent="0" algn="ctr">
              <a:buSzTx/>
              <a:buFontTx/>
              <a:buNone/>
              <a:defRPr sz="2400" b="0" i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/>
              </a:defRPr>
            </a:lvl3pPr>
            <a:lvl4pPr marL="0" indent="0" algn="ctr">
              <a:buSzTx/>
              <a:buFontTx/>
              <a:buNone/>
              <a:defRPr sz="2400" b="0" i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/>
              </a:defRPr>
            </a:lvl4pPr>
            <a:lvl5pPr marL="0" indent="0" algn="ctr">
              <a:buSzTx/>
              <a:buFontTx/>
              <a:buNone/>
              <a:defRPr sz="2400" b="0" i="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/>
              </a:defRPr>
            </a:lvl5pPr>
          </a:lstStyle>
          <a:p>
            <a:r>
              <a:rPr dirty="0" err="1"/>
              <a:t>Brödtext</a:t>
            </a:r>
            <a:r>
              <a:rPr dirty="0"/>
              <a:t> </a:t>
            </a:r>
            <a:r>
              <a:rPr dirty="0" err="1"/>
              <a:t>nivå</a:t>
            </a:r>
            <a:r>
              <a:rPr dirty="0"/>
              <a:t> </a:t>
            </a:r>
            <a:r>
              <a:rPr dirty="0" err="1"/>
              <a:t>ett</a:t>
            </a:r>
            <a:endParaRPr dirty="0"/>
          </a:p>
          <a:p>
            <a:pPr lvl="1"/>
            <a:r>
              <a:rPr dirty="0" err="1"/>
              <a:t>Brödtext</a:t>
            </a:r>
            <a:r>
              <a:rPr dirty="0"/>
              <a:t> </a:t>
            </a:r>
            <a:r>
              <a:rPr dirty="0" err="1"/>
              <a:t>nivå</a:t>
            </a:r>
            <a:r>
              <a:rPr dirty="0"/>
              <a:t> </a:t>
            </a:r>
            <a:r>
              <a:rPr dirty="0" err="1"/>
              <a:t>två</a:t>
            </a:r>
            <a:endParaRPr dirty="0"/>
          </a:p>
          <a:p>
            <a:pPr lvl="2"/>
            <a:r>
              <a:rPr dirty="0" err="1"/>
              <a:t>Brödtext</a:t>
            </a:r>
            <a:r>
              <a:rPr dirty="0"/>
              <a:t> </a:t>
            </a:r>
            <a:r>
              <a:rPr dirty="0" err="1"/>
              <a:t>nivå</a:t>
            </a:r>
            <a:r>
              <a:rPr dirty="0"/>
              <a:t> </a:t>
            </a:r>
            <a:r>
              <a:rPr dirty="0" err="1"/>
              <a:t>tre</a:t>
            </a:r>
            <a:endParaRPr dirty="0"/>
          </a:p>
          <a:p>
            <a:pPr lvl="3"/>
            <a:r>
              <a:rPr dirty="0" err="1"/>
              <a:t>Brödtext</a:t>
            </a:r>
            <a:r>
              <a:rPr dirty="0"/>
              <a:t> </a:t>
            </a:r>
            <a:r>
              <a:rPr dirty="0" err="1"/>
              <a:t>nivå</a:t>
            </a:r>
            <a:r>
              <a:rPr dirty="0"/>
              <a:t> </a:t>
            </a:r>
            <a:r>
              <a:rPr dirty="0" err="1"/>
              <a:t>fyra</a:t>
            </a:r>
            <a:endParaRPr dirty="0"/>
          </a:p>
          <a:p>
            <a:pPr lvl="4"/>
            <a:r>
              <a:rPr dirty="0" err="1"/>
              <a:t>Brödtext</a:t>
            </a:r>
            <a:r>
              <a:rPr dirty="0"/>
              <a:t> </a:t>
            </a:r>
            <a:r>
              <a:rPr dirty="0" err="1"/>
              <a:t>nivå</a:t>
            </a:r>
            <a:r>
              <a:rPr dirty="0"/>
              <a:t> fem</a:t>
            </a:r>
          </a:p>
        </p:txBody>
      </p:sp>
      <p:sp>
        <p:nvSpPr>
          <p:cNvPr id="210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ts för rubrik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Plats för rubrik </a:t>
            </a:r>
          </a:p>
        </p:txBody>
      </p:sp>
      <p:sp>
        <p:nvSpPr>
          <p:cNvPr id="218" name="Brödtext nivå ett…"/>
          <p:cNvSpPr txBox="1">
            <a:spLocks noGrp="1"/>
          </p:cNvSpPr>
          <p:nvPr>
            <p:ph type="body" sz="half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Punktlista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1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5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ts för rubrik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Plats för rubrik </a:t>
            </a:r>
          </a:p>
        </p:txBody>
      </p:sp>
      <p:sp>
        <p:nvSpPr>
          <p:cNvPr id="227" name="Brödtext nivå ett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38200" y="2795384"/>
            <a:ext cx="4277811" cy="3379712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  <a:lvl2pPr marL="0" indent="0">
              <a:buSzTx/>
              <a:buFontTx/>
              <a:buNone/>
            </a:lvl2pPr>
            <a:lvl3pPr marL="0" indent="0">
              <a:buSzTx/>
              <a:buFontTx/>
              <a:buNone/>
            </a:lvl3pPr>
            <a:lvl4pPr marL="0" indent="0">
              <a:buSzTx/>
              <a:buFontTx/>
              <a:buNone/>
            </a:lvl4pPr>
            <a:lvl5pPr marL="0" indent="0">
              <a:buSzTx/>
              <a:buFontTx/>
              <a:buNone/>
            </a:lvl5pPr>
          </a:lstStyle>
          <a:p>
            <a:r>
              <a:t>Text i en eller två spalter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28" name="Platshållare för text 3"/>
          <p:cNvSpPr>
            <a:spLocks noGrp="1"/>
          </p:cNvSpPr>
          <p:nvPr>
            <p:ph type="body" sz="quarter" idx="21" hasCustomPrompt="1"/>
          </p:nvPr>
        </p:nvSpPr>
        <p:spPr>
          <a:xfrm>
            <a:off x="5317604" y="2795385"/>
            <a:ext cx="4277812" cy="3379710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</a:lstStyle>
          <a:p>
            <a:r>
              <a:t>Text i en eller två spalter</a:t>
            </a:r>
          </a:p>
        </p:txBody>
      </p:sp>
      <p:sp>
        <p:nvSpPr>
          <p:cNvPr id="22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tshållare rubrikpå två eller tre stycken rader"/>
          <p:cNvSpPr txBox="1">
            <a:spLocks noGrp="1"/>
          </p:cNvSpPr>
          <p:nvPr>
            <p:ph type="title" hasCustomPrompt="1"/>
          </p:nvPr>
        </p:nvSpPr>
        <p:spPr>
          <a:xfrm>
            <a:off x="6881772" y="1244278"/>
            <a:ext cx="3932240" cy="1600201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Platshållare rubrikpå två eller tre stycken rader</a:t>
            </a:r>
          </a:p>
        </p:txBody>
      </p:sp>
      <p:sp>
        <p:nvSpPr>
          <p:cNvPr id="237" name="Platshållare för bild 2"/>
          <p:cNvSpPr>
            <a:spLocks noGrp="1"/>
          </p:cNvSpPr>
          <p:nvPr>
            <p:ph type="pic" idx="2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38" name="Brödtext nivå ett…"/>
          <p:cNvSpPr txBox="1">
            <a:spLocks noGrp="1"/>
          </p:cNvSpPr>
          <p:nvPr>
            <p:ph type="body" sz="quarter" idx="1"/>
          </p:nvPr>
        </p:nvSpPr>
        <p:spPr>
          <a:xfrm>
            <a:off x="6881772" y="3075969"/>
            <a:ext cx="3932240" cy="142658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  <a:lvl2pPr marL="0" indent="0">
              <a:buSzTx/>
              <a:buFontTx/>
              <a:buNone/>
            </a:lvl2pPr>
            <a:lvl3pPr marL="0" indent="0">
              <a:buSzTx/>
              <a:buFontTx/>
              <a:buNone/>
            </a:lvl3pPr>
            <a:lvl4pPr marL="0" indent="0">
              <a:buSzTx/>
              <a:buFontTx/>
              <a:buNone/>
            </a:lvl4pPr>
            <a:lvl5pPr marL="0" indent="0">
              <a:buSzTx/>
              <a:buFontTx/>
              <a:buNone/>
            </a:lvl5pPr>
          </a:lstStyle>
          <a:p>
            <a:r>
              <a:t>Brödtext nivå ett</a:t>
            </a:r>
          </a:p>
          <a:p>
            <a:pPr lvl="1"/>
            <a:r>
              <a:t>Brödtext nivå två</a:t>
            </a:r>
          </a:p>
          <a:p>
            <a:pPr lvl="2"/>
            <a:r>
              <a:t>Brödtext nivå tre</a:t>
            </a:r>
          </a:p>
          <a:p>
            <a:pPr lvl="3"/>
            <a:r>
              <a:t>Brödtext nivå fyra</a:t>
            </a:r>
          </a:p>
          <a:p>
            <a:pPr lvl="4"/>
            <a:r>
              <a:t>Brödtext nivå fem</a:t>
            </a:r>
          </a:p>
        </p:txBody>
      </p:sp>
      <p:sp>
        <p:nvSpPr>
          <p:cNvPr id="23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tshållare för bild 2"/>
          <p:cNvSpPr>
            <a:spLocks noGrp="1"/>
          </p:cNvSpPr>
          <p:nvPr>
            <p:ph type="pic" idx="2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47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Rektangel 3"/>
          <p:cNvSpPr/>
          <p:nvPr/>
        </p:nvSpPr>
        <p:spPr>
          <a:xfrm>
            <a:off x="-86421" y="-111581"/>
            <a:ext cx="12278422" cy="6978685"/>
          </a:xfrm>
          <a:prstGeom prst="rect">
            <a:avLst/>
          </a:prstGeom>
          <a:solidFill>
            <a:srgbClr val="489FA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5" name="Titeltext"/>
          <p:cNvSpPr txBox="1">
            <a:spLocks noGrp="1"/>
          </p:cNvSpPr>
          <p:nvPr>
            <p:ph type="title"/>
          </p:nvPr>
        </p:nvSpPr>
        <p:spPr>
          <a:xfrm>
            <a:off x="1524000" y="1463815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Titeltext</a:t>
            </a:r>
          </a:p>
        </p:txBody>
      </p:sp>
      <p:sp>
        <p:nvSpPr>
          <p:cNvPr id="256" name="Brödtext nivå ett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943489"/>
            <a:ext cx="9144000" cy="1655765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0" algn="ctr">
              <a:buSzTx/>
              <a:buFontTx/>
              <a:buNone/>
              <a:defRPr sz="2400"/>
            </a:lvl2pPr>
            <a:lvl3pPr marL="0" indent="0" algn="ctr">
              <a:buSzTx/>
              <a:buFontTx/>
              <a:buNone/>
              <a:defRPr sz="2400"/>
            </a:lvl3pPr>
            <a:lvl4pPr marL="0" indent="0" algn="ctr">
              <a:buSzTx/>
              <a:buFontTx/>
              <a:buNone/>
              <a:defRPr sz="2400"/>
            </a:lvl4pPr>
            <a:lvl5pPr marL="0" indent="0" algn="ctr">
              <a:buSzTx/>
              <a:buFontTx/>
              <a:buNone/>
              <a:defRPr sz="2400"/>
            </a:lvl5pPr>
          </a:lstStyle>
          <a:p>
            <a:r>
              <a:t>Brödtext nivå ett</a:t>
            </a:r>
          </a:p>
          <a:p>
            <a:pPr lvl="1"/>
            <a:r>
              <a:t>Brödtext nivå två</a:t>
            </a:r>
          </a:p>
          <a:p>
            <a:pPr lvl="2"/>
            <a:r>
              <a:t>Brödtext nivå tre</a:t>
            </a:r>
          </a:p>
          <a:p>
            <a:pPr lvl="3"/>
            <a:r>
              <a:t>Brödtext nivå fyra</a:t>
            </a:r>
          </a:p>
          <a:p>
            <a:pPr lvl="4"/>
            <a:r>
              <a:t>Brödtext nivå fem</a:t>
            </a:r>
          </a:p>
        </p:txBody>
      </p:sp>
      <p:pic>
        <p:nvPicPr>
          <p:cNvPr id="257" name="Bildobjekt 4" descr="Bildobjekt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pic>
        <p:nvPicPr>
          <p:cNvPr id="258" name="LUL_logo_vit.png" descr="LUL_logo_v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715" y="206219"/>
            <a:ext cx="1000490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59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Rektangel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9FA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489FA3"/>
                </a:solidFill>
              </a:defRPr>
            </a:pPr>
            <a:endParaRPr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7" name="Bildobjekt 8" descr="Bildobjekt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68" name="Plats för rubrik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Plats för rubrik </a:t>
            </a:r>
          </a:p>
        </p:txBody>
      </p:sp>
      <p:sp>
        <p:nvSpPr>
          <p:cNvPr id="269" name="Brödtext nivå ett…"/>
          <p:cNvSpPr txBox="1">
            <a:spLocks noGrp="1"/>
          </p:cNvSpPr>
          <p:nvPr>
            <p:ph type="body" sz="half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Punktlista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270" name="LUL_logo_vit.png" descr="LUL_logo_v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715" y="206219"/>
            <a:ext cx="1000490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71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Rektangel 2"/>
          <p:cNvSpPr/>
          <p:nvPr/>
        </p:nvSpPr>
        <p:spPr>
          <a:xfrm>
            <a:off x="0" y="2308"/>
            <a:ext cx="12192000" cy="6858001"/>
          </a:xfrm>
          <a:prstGeom prst="rect">
            <a:avLst/>
          </a:prstGeom>
          <a:solidFill>
            <a:srgbClr val="489FA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9" name="Bildobjekt 4" descr="Bildobjekt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Plats för rubrik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Plats för rubrik </a:t>
            </a:r>
          </a:p>
        </p:txBody>
      </p:sp>
      <p:sp>
        <p:nvSpPr>
          <p:cNvPr id="281" name="Brödtext nivå ett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38200" y="2795384"/>
            <a:ext cx="4277811" cy="3379712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  <a:lvl2pPr marL="0" indent="0">
              <a:buSzTx/>
              <a:buFontTx/>
              <a:buNone/>
            </a:lvl2pPr>
            <a:lvl3pPr marL="0" indent="0">
              <a:buSzTx/>
              <a:buFontTx/>
              <a:buNone/>
            </a:lvl3pPr>
            <a:lvl4pPr marL="0" indent="0">
              <a:buSzTx/>
              <a:buFontTx/>
              <a:buNone/>
            </a:lvl4pPr>
            <a:lvl5pPr marL="0" indent="0">
              <a:buSzTx/>
              <a:buFontTx/>
              <a:buNone/>
            </a:lvl5pPr>
          </a:lstStyle>
          <a:p>
            <a:r>
              <a:t>Text i en eller två spalter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82" name="Platshållare för text 3"/>
          <p:cNvSpPr>
            <a:spLocks noGrp="1"/>
          </p:cNvSpPr>
          <p:nvPr>
            <p:ph type="body" sz="quarter" idx="21" hasCustomPrompt="1"/>
          </p:nvPr>
        </p:nvSpPr>
        <p:spPr>
          <a:xfrm>
            <a:off x="5317604" y="2806006"/>
            <a:ext cx="4277812" cy="3379713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</a:lstStyle>
          <a:p>
            <a:r>
              <a:t>Text i en eller två spalter</a:t>
            </a:r>
          </a:p>
        </p:txBody>
      </p:sp>
      <p:pic>
        <p:nvPicPr>
          <p:cNvPr id="283" name="LUL_logo_vit.png" descr="LUL_logo_v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715" y="206219"/>
            <a:ext cx="1000490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Rektangel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9FA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2" name="Bildobjekt 5" descr="Bildobjekt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Platshållare rubrikpå två eller tre stycken rader"/>
          <p:cNvSpPr txBox="1">
            <a:spLocks noGrp="1"/>
          </p:cNvSpPr>
          <p:nvPr>
            <p:ph type="title" hasCustomPrompt="1"/>
          </p:nvPr>
        </p:nvSpPr>
        <p:spPr>
          <a:xfrm>
            <a:off x="6881772" y="1244278"/>
            <a:ext cx="3932240" cy="1600201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Platshållare rubrikpå två eller tre stycken rader</a:t>
            </a:r>
          </a:p>
        </p:txBody>
      </p:sp>
      <p:sp>
        <p:nvSpPr>
          <p:cNvPr id="294" name="Platshållare för bild 2"/>
          <p:cNvSpPr>
            <a:spLocks noGrp="1"/>
          </p:cNvSpPr>
          <p:nvPr>
            <p:ph type="pic" idx="2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95" name="Brödtext nivå ett…"/>
          <p:cNvSpPr txBox="1">
            <a:spLocks noGrp="1"/>
          </p:cNvSpPr>
          <p:nvPr>
            <p:ph type="body" sz="quarter" idx="1"/>
          </p:nvPr>
        </p:nvSpPr>
        <p:spPr>
          <a:xfrm>
            <a:off x="6881772" y="3075969"/>
            <a:ext cx="3932240" cy="142658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  <a:lvl2pPr marL="0" indent="0">
              <a:buSzTx/>
              <a:buFontTx/>
              <a:buNone/>
            </a:lvl2pPr>
            <a:lvl3pPr marL="0" indent="0">
              <a:buSzTx/>
              <a:buFontTx/>
              <a:buNone/>
            </a:lvl3pPr>
            <a:lvl4pPr marL="0" indent="0">
              <a:buSzTx/>
              <a:buFontTx/>
              <a:buNone/>
            </a:lvl4pPr>
            <a:lvl5pPr marL="0" indent="0">
              <a:buSzTx/>
              <a:buFontTx/>
              <a:buNone/>
            </a:lvl5pPr>
          </a:lstStyle>
          <a:p>
            <a:r>
              <a:t>Brödtext nivå ett</a:t>
            </a:r>
          </a:p>
          <a:p>
            <a:pPr lvl="1"/>
            <a:r>
              <a:t>Brödtext nivå två</a:t>
            </a:r>
          </a:p>
          <a:p>
            <a:pPr lvl="2"/>
            <a:r>
              <a:t>Brödtext nivå tre</a:t>
            </a:r>
          </a:p>
          <a:p>
            <a:pPr lvl="3"/>
            <a:r>
              <a:t>Brödtext nivå fyra</a:t>
            </a:r>
          </a:p>
          <a:p>
            <a:pPr lvl="4"/>
            <a:r>
              <a:t>Brödtext nivå fem</a:t>
            </a:r>
          </a:p>
        </p:txBody>
      </p:sp>
      <p:pic>
        <p:nvPicPr>
          <p:cNvPr id="296" name="LUL_logo_vit.png" descr="LUL_logo_v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715" y="206219"/>
            <a:ext cx="1000490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Platshållare för bild 2"/>
          <p:cNvSpPr>
            <a:spLocks noGrp="1"/>
          </p:cNvSpPr>
          <p:nvPr>
            <p:ph type="pic" idx="2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05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Bildobjekt 7" descr="Bildobjekt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11057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313" name="Titeltext"/>
          <p:cNvSpPr txBox="1">
            <a:spLocks noGrp="1"/>
          </p:cNvSpPr>
          <p:nvPr>
            <p:ph type="title"/>
          </p:nvPr>
        </p:nvSpPr>
        <p:spPr>
          <a:xfrm>
            <a:off x="1524000" y="1463815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rgbClr val="00528C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314" name="Brödtext nivå ett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943489"/>
            <a:ext cx="9144000" cy="1655765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>
                <a:solidFill>
                  <a:srgbClr val="000000"/>
                </a:solidFill>
              </a:defRPr>
            </a:lvl1pPr>
            <a:lvl2pPr marL="0" indent="0" algn="ctr">
              <a:buSzTx/>
              <a:buFontTx/>
              <a:buNone/>
              <a:defRPr sz="2400">
                <a:solidFill>
                  <a:srgbClr val="000000"/>
                </a:solidFill>
              </a:defRPr>
            </a:lvl2pPr>
            <a:lvl3pPr marL="0" indent="0" algn="ctr">
              <a:buSzTx/>
              <a:buFontTx/>
              <a:buNone/>
              <a:defRPr sz="2400">
                <a:solidFill>
                  <a:srgbClr val="000000"/>
                </a:solidFill>
              </a:defRPr>
            </a:lvl3pPr>
            <a:lvl4pPr marL="0" indent="0" algn="ctr">
              <a:buSzTx/>
              <a:buFontTx/>
              <a:buNone/>
              <a:defRPr sz="2400">
                <a:solidFill>
                  <a:srgbClr val="000000"/>
                </a:solidFill>
              </a:defRPr>
            </a:lvl4pPr>
            <a:lvl5pPr marL="0" indent="0" algn="ctr">
              <a:buSzTx/>
              <a:buFontTx/>
              <a:buNone/>
              <a:defRPr sz="2400">
                <a:solidFill>
                  <a:srgbClr val="000000"/>
                </a:solidFill>
              </a:defRPr>
            </a:lvl5pPr>
          </a:lstStyle>
          <a:p>
            <a:r>
              <a:t>Brödtext nivå ett</a:t>
            </a:r>
          </a:p>
          <a:p>
            <a:pPr lvl="1"/>
            <a:r>
              <a:t>Brödtext nivå två</a:t>
            </a:r>
          </a:p>
          <a:p>
            <a:pPr lvl="2"/>
            <a:r>
              <a:t>Brödtext nivå tre</a:t>
            </a:r>
          </a:p>
          <a:p>
            <a:pPr lvl="3"/>
            <a:r>
              <a:t>Brödtext nivå fyra</a:t>
            </a:r>
          </a:p>
          <a:p>
            <a:pPr lvl="4"/>
            <a:r>
              <a:t>Brödtext nivå fem</a:t>
            </a:r>
          </a:p>
        </p:txBody>
      </p:sp>
      <p:pic>
        <p:nvPicPr>
          <p:cNvPr id="315" name="Bildobjekt 3" descr="Bildobjekt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ts för rubrik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t>Plats för rubrik </a:t>
            </a:r>
          </a:p>
        </p:txBody>
      </p:sp>
      <p:sp>
        <p:nvSpPr>
          <p:cNvPr id="324" name="Brödtext nivå ett…"/>
          <p:cNvSpPr txBox="1">
            <a:spLocks noGrp="1"/>
          </p:cNvSpPr>
          <p:nvPr>
            <p:ph type="body" sz="half" idx="1" hasCustomPrompt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r>
              <a:t>Punktlista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325" name="Bildobjekt 3" descr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326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Plats för rubrik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t>Plats för rubrik </a:t>
            </a:r>
          </a:p>
        </p:txBody>
      </p:sp>
      <p:sp>
        <p:nvSpPr>
          <p:cNvPr id="334" name="Brödtext nivå ett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38200" y="2795384"/>
            <a:ext cx="4277811" cy="3379712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5pPr>
          </a:lstStyle>
          <a:p>
            <a:r>
              <a:t>Text i en eller två spalter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35" name="Platshållare för text 3"/>
          <p:cNvSpPr>
            <a:spLocks noGrp="1"/>
          </p:cNvSpPr>
          <p:nvPr>
            <p:ph type="body" sz="quarter" idx="21" hasCustomPrompt="1"/>
          </p:nvPr>
        </p:nvSpPr>
        <p:spPr>
          <a:xfrm>
            <a:off x="5317604" y="2795385"/>
            <a:ext cx="4277812" cy="3379710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1pPr>
          </a:lstStyle>
          <a:p>
            <a:r>
              <a:t>Text i en eller två spalter</a:t>
            </a:r>
          </a:p>
        </p:txBody>
      </p:sp>
      <p:pic>
        <p:nvPicPr>
          <p:cNvPr id="336" name="Bildobjekt 2" descr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337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Platshållare rubrikpå två eller tre stycken rader"/>
          <p:cNvSpPr txBox="1">
            <a:spLocks noGrp="1"/>
          </p:cNvSpPr>
          <p:nvPr>
            <p:ph type="title" hasCustomPrompt="1"/>
          </p:nvPr>
        </p:nvSpPr>
        <p:spPr>
          <a:xfrm>
            <a:off x="6881772" y="1244278"/>
            <a:ext cx="3932240" cy="1600201"/>
          </a:xfrm>
          <a:prstGeom prst="rect">
            <a:avLst/>
          </a:prstGeom>
        </p:spPr>
        <p:txBody>
          <a:bodyPr anchor="b"/>
          <a:lstStyle>
            <a:lvl1pPr>
              <a:defRPr sz="3200">
                <a:solidFill>
                  <a:srgbClr val="000000"/>
                </a:solidFill>
              </a:defRPr>
            </a:lvl1pPr>
          </a:lstStyle>
          <a:p>
            <a:r>
              <a:t>Platshållare rubrikpå två eller tre stycken rader</a:t>
            </a:r>
          </a:p>
        </p:txBody>
      </p:sp>
      <p:sp>
        <p:nvSpPr>
          <p:cNvPr id="345" name="Platshållare för bild 2"/>
          <p:cNvSpPr>
            <a:spLocks noGrp="1"/>
          </p:cNvSpPr>
          <p:nvPr>
            <p:ph type="pic" idx="2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46" name="Brödtext nivå ett…"/>
          <p:cNvSpPr txBox="1">
            <a:spLocks noGrp="1"/>
          </p:cNvSpPr>
          <p:nvPr>
            <p:ph type="body" sz="quarter" idx="1"/>
          </p:nvPr>
        </p:nvSpPr>
        <p:spPr>
          <a:xfrm>
            <a:off x="6881772" y="3075969"/>
            <a:ext cx="3932240" cy="142658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000000"/>
                </a:solidFill>
              </a:defRPr>
            </a:lvl5pPr>
          </a:lstStyle>
          <a:p>
            <a:r>
              <a:t>Brödtext nivå ett</a:t>
            </a:r>
          </a:p>
          <a:p>
            <a:pPr lvl="1"/>
            <a:r>
              <a:t>Brödtext nivå två</a:t>
            </a:r>
          </a:p>
          <a:p>
            <a:pPr lvl="2"/>
            <a:r>
              <a:t>Brödtext nivå tre</a:t>
            </a:r>
          </a:p>
          <a:p>
            <a:pPr lvl="3"/>
            <a:r>
              <a:t>Brödtext nivå fyra</a:t>
            </a:r>
          </a:p>
          <a:p>
            <a:pPr lvl="4"/>
            <a:r>
              <a:t>Brödtext nivå fem</a:t>
            </a:r>
          </a:p>
        </p:txBody>
      </p:sp>
      <p:pic>
        <p:nvPicPr>
          <p:cNvPr id="347" name="Bildobjekt 4" descr="Bildobjekt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353" y="206219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348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Platshållare för bild 2"/>
          <p:cNvSpPr>
            <a:spLocks noGrp="1"/>
          </p:cNvSpPr>
          <p:nvPr>
            <p:ph type="pic" idx="2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56" name="Diabilds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 b="0" i="0"/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6"/>
          <p:cNvSpPr/>
          <p:nvPr/>
        </p:nvSpPr>
        <p:spPr>
          <a:xfrm>
            <a:off x="-1" y="0"/>
            <a:ext cx="12240230" cy="6858000"/>
          </a:xfrm>
          <a:prstGeom prst="rect">
            <a:avLst/>
          </a:prstGeom>
          <a:solidFill>
            <a:srgbClr val="00528C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Bildobjekt 7" descr="Bildobjekt 7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10903353" y="211057"/>
            <a:ext cx="1001213" cy="369783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Plats för rubrik"/>
          <p:cNvSpPr txBox="1">
            <a:spLocks noGrp="1"/>
          </p:cNvSpPr>
          <p:nvPr>
            <p:ph type="title" hasCustomPrompt="1"/>
          </p:nvPr>
        </p:nvSpPr>
        <p:spPr>
          <a:xfrm>
            <a:off x="838200" y="1257221"/>
            <a:ext cx="105156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Plats för rubrik </a:t>
            </a:r>
          </a:p>
        </p:txBody>
      </p:sp>
      <p:sp>
        <p:nvSpPr>
          <p:cNvPr id="5" name="Brödtext nivå ett…"/>
          <p:cNvSpPr txBox="1">
            <a:spLocks noGrp="1"/>
          </p:cNvSpPr>
          <p:nvPr>
            <p:ph type="body" idx="1" hasCustomPrompt="1"/>
          </p:nvPr>
        </p:nvSpPr>
        <p:spPr>
          <a:xfrm>
            <a:off x="838200" y="2789596"/>
            <a:ext cx="10515600" cy="2971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Punktlista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" name="Diabildsnummer"/>
          <p:cNvSpPr txBox="1">
            <a:spLocks noGrp="1"/>
          </p:cNvSpPr>
          <p:nvPr>
            <p:ph type="sldNum" sz="quarter" idx="2"/>
          </p:nvPr>
        </p:nvSpPr>
        <p:spPr>
          <a:xfrm>
            <a:off x="8457720" y="6217853"/>
            <a:ext cx="279881" cy="276995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6CB4B4D-7CA3-9044-876B-883B54F8677D}" type="slidenum">
              <a:rPr lang="sv-SE" smtClean="0"/>
              <a:pPr/>
              <a:t>‹#›</a:t>
            </a:fld>
            <a:endParaRPr lang="sv-S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1pPr>
      <a:lvl2pPr marL="6604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2pPr>
      <a:lvl3pPr marL="11176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3pPr>
      <a:lvl4pPr marL="15748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4pPr>
      <a:lvl5pPr marL="20320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5pPr>
      <a:lvl6pPr marL="24892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6pPr>
      <a:lvl7pPr marL="29464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7pPr>
      <a:lvl8pPr marL="34036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8pPr>
      <a:lvl9pPr marL="3860800" marR="0" indent="-2032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600" b="0" i="0" u="none" strike="noStrike" cap="none" spc="0" baseline="0"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Dubbelklicka här"/>
          <p:cNvSpPr txBox="1">
            <a:spLocks noGrp="1"/>
          </p:cNvSpPr>
          <p:nvPr>
            <p:ph type="title"/>
          </p:nvPr>
        </p:nvSpPr>
        <p:spPr>
          <a:xfrm>
            <a:off x="1524000" y="1463815"/>
            <a:ext cx="9144000" cy="23876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7" name="Dubbelklicka här"/>
          <p:cNvSpPr txBox="1">
            <a:spLocks noGrp="1"/>
          </p:cNvSpPr>
          <p:nvPr>
            <p:ph type="body" sz="quarter" idx="1"/>
          </p:nvPr>
        </p:nvSpPr>
        <p:spPr>
          <a:xfrm>
            <a:off x="1524000" y="3943489"/>
            <a:ext cx="9144000" cy="1655765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pic>
        <p:nvPicPr>
          <p:cNvPr id="368" name="Infografik_Luleå2.png" descr="Infografik_Luleå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Rubrik 1"/>
          <p:cNvSpPr txBox="1">
            <a:spLocks noGrp="1"/>
          </p:cNvSpPr>
          <p:nvPr>
            <p:ph type="title"/>
          </p:nvPr>
        </p:nvSpPr>
        <p:spPr>
          <a:xfrm>
            <a:off x="838200" y="1257221"/>
            <a:ext cx="10515600" cy="1325564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Här</a:t>
            </a:r>
            <a:r>
              <a:rPr dirty="0"/>
              <a:t> </a:t>
            </a:r>
            <a:r>
              <a:rPr dirty="0" err="1"/>
              <a:t>kan</a:t>
            </a:r>
            <a:r>
              <a:rPr dirty="0"/>
              <a:t> vi </a:t>
            </a:r>
            <a:r>
              <a:rPr dirty="0" err="1"/>
              <a:t>skriva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rubrik</a:t>
            </a:r>
            <a:endParaRPr dirty="0"/>
          </a:p>
        </p:txBody>
      </p:sp>
      <p:sp>
        <p:nvSpPr>
          <p:cNvPr id="371" name="Platshållare för innehåll 2"/>
          <p:cNvSpPr txBox="1">
            <a:spLocks noGrp="1"/>
          </p:cNvSpPr>
          <p:nvPr>
            <p:ph type="body" sz="half" idx="1"/>
          </p:nvPr>
        </p:nvSpPr>
        <p:spPr>
          <a:xfrm>
            <a:off x="838200" y="2789596"/>
            <a:ext cx="10515600" cy="2971239"/>
          </a:xfrm>
          <a:prstGeom prst="rect">
            <a:avLst/>
          </a:prstGeom>
        </p:spPr>
        <p:txBody>
          <a:bodyPr/>
          <a:lstStyle/>
          <a:p>
            <a:r>
              <a:rPr dirty="0"/>
              <a:t>Text 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punkter</a:t>
            </a:r>
            <a:r>
              <a:rPr dirty="0"/>
              <a:t> </a:t>
            </a:r>
            <a:r>
              <a:rPr dirty="0" err="1"/>
              <a:t>eller</a:t>
            </a:r>
            <a:r>
              <a:rPr dirty="0"/>
              <a:t> 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löptext</a:t>
            </a:r>
            <a:endParaRPr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-tema">
  <a:themeElements>
    <a:clrScheme name="Office-tema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-tema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lulea_presentation_2025_arial" id="{5AAF7533-8BD6-704C-A2EC-D037AA87BE58}" vid="{DDAC16F7-A3B8-1845-9033-032A8D5CEBE0}"/>
    </a:ext>
  </a:extLst>
</a:theme>
</file>

<file path=ppt/theme/theme2.xml><?xml version="1.0" encoding="utf-8"?>
<a:theme xmlns:a="http://schemas.openxmlformats.org/drawingml/2006/main" name="Office-tema">
  <a:themeElements>
    <a:clrScheme name="Office-tema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-tema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12</Words>
  <Application>Microsoft Macintosh PowerPoint</Application>
  <PresentationFormat>Bredbild</PresentationFormat>
  <Paragraphs>2</Paragraphs>
  <Slides>6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8" baseType="lpstr">
      <vt:lpstr>Arial</vt:lpstr>
      <vt:lpstr>Office-tema</vt:lpstr>
      <vt:lpstr>PowerPoint-presentation</vt:lpstr>
      <vt:lpstr>PowerPoint-presentation</vt:lpstr>
      <vt:lpstr>Här kan vi skriva en rubrik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Joakim Höggren</cp:lastModifiedBy>
  <cp:revision>1</cp:revision>
  <dcterms:modified xsi:type="dcterms:W3CDTF">2026-04-15T09:04:15Z</dcterms:modified>
</cp:coreProperties>
</file>